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27" r:id="rId5"/>
    <p:sldId id="607" r:id="rId6"/>
    <p:sldId id="639" r:id="rId7"/>
    <p:sldId id="625" r:id="rId8"/>
    <p:sldId id="567" r:id="rId9"/>
    <p:sldId id="580" r:id="rId10"/>
    <p:sldId id="570" r:id="rId11"/>
    <p:sldId id="604" r:id="rId12"/>
    <p:sldId id="559" r:id="rId13"/>
    <p:sldId id="628" r:id="rId14"/>
    <p:sldId id="605" r:id="rId15"/>
    <p:sldId id="550" r:id="rId16"/>
    <p:sldId id="561" r:id="rId17"/>
    <p:sldId id="556" r:id="rId18"/>
    <p:sldId id="552" r:id="rId19"/>
    <p:sldId id="641" r:id="rId20"/>
    <p:sldId id="551" r:id="rId21"/>
    <p:sldId id="611" r:id="rId22"/>
    <p:sldId id="642" r:id="rId23"/>
    <p:sldId id="554" r:id="rId24"/>
    <p:sldId id="577" r:id="rId25"/>
    <p:sldId id="618" r:id="rId26"/>
    <p:sldId id="617" r:id="rId27"/>
    <p:sldId id="623" r:id="rId28"/>
    <p:sldId id="614" r:id="rId29"/>
    <p:sldId id="598" r:id="rId30"/>
    <p:sldId id="619" r:id="rId31"/>
    <p:sldId id="558" r:id="rId32"/>
    <p:sldId id="615" r:id="rId33"/>
    <p:sldId id="631" r:id="rId34"/>
    <p:sldId id="636" r:id="rId35"/>
    <p:sldId id="637" r:id="rId36"/>
    <p:sldId id="638" r:id="rId37"/>
    <p:sldId id="632" r:id="rId38"/>
    <p:sldId id="633" r:id="rId39"/>
    <p:sldId id="635" r:id="rId40"/>
    <p:sldId id="630" r:id="rId41"/>
    <p:sldId id="563" r:id="rId42"/>
    <p:sldId id="620" r:id="rId43"/>
    <p:sldId id="621" r:id="rId44"/>
    <p:sldId id="622" r:id="rId45"/>
    <p:sldId id="629" r:id="rId46"/>
    <p:sldId id="612" r:id="rId47"/>
    <p:sldId id="560" r:id="rId48"/>
    <p:sldId id="442" r:id="rId49"/>
    <p:sldId id="444" r:id="rId50"/>
    <p:sldId id="443" r:id="rId51"/>
    <p:sldId id="445" r:id="rId52"/>
    <p:sldId id="599" r:id="rId53"/>
    <p:sldId id="557" r:id="rId54"/>
    <p:sldId id="530" r:id="rId55"/>
    <p:sldId id="528" r:id="rId56"/>
    <p:sldId id="285" r:id="rId57"/>
    <p:sldId id="266" r:id="rId58"/>
    <p:sldId id="516" r:id="rId59"/>
    <p:sldId id="506" r:id="rId60"/>
    <p:sldId id="507" r:id="rId61"/>
    <p:sldId id="509" r:id="rId62"/>
    <p:sldId id="512" r:id="rId63"/>
    <p:sldId id="613" r:id="rId64"/>
    <p:sldId id="562" r:id="rId65"/>
    <p:sldId id="593" r:id="rId66"/>
    <p:sldId id="596" r:id="rId67"/>
    <p:sldId id="610" r:id="rId68"/>
    <p:sldId id="609" r:id="rId69"/>
    <p:sldId id="608" r:id="rId70"/>
    <p:sldId id="601" r:id="rId71"/>
    <p:sldId id="64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0AD48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64" dt="2022-01-12T18:03:56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6" d="100"/>
          <a:sy n="76" d="100"/>
        </p:scale>
        <p:origin x="936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2-01-12T22:09:28.249" v="3132" actId="6549"/>
      <pc:docMkLst>
        <pc:docMk/>
      </pc:docMkLst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ord">
        <pc:chgData name="THOMY Philippe" userId="9df777e5-71f9-47e3-9421-f7a221646164" providerId="ADAL" clId="{4B8F8C30-E3A4-4211-BF3B-857329123CEC}" dt="2022-01-12T15:48:03.356" v="2135"/>
        <pc:sldMkLst>
          <pc:docMk/>
          <pc:sldMk cId="4256416210" sldId="551"/>
        </pc:sldMkLst>
      </pc:sldChg>
      <pc:sldChg chg="addSp delSp modSp mod">
        <pc:chgData name="THOMY Philippe" userId="9df777e5-71f9-47e3-9421-f7a221646164" providerId="ADAL" clId="{4B8F8C30-E3A4-4211-BF3B-857329123CEC}" dt="2022-01-12T21:51:33.728" v="3079" actId="1036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2-01-12T21:51:33.728" v="3079" actId="1036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modSp mod">
        <pc:chgData name="THOMY Philippe" userId="9df777e5-71f9-47e3-9421-f7a221646164" providerId="ADAL" clId="{4B8F8C30-E3A4-4211-BF3B-857329123CEC}" dt="2022-01-06T16:26:03.176" v="1213" actId="20577"/>
        <pc:sldMkLst>
          <pc:docMk/>
          <pc:sldMk cId="629475645" sldId="618"/>
        </pc:sldMkLst>
        <pc:spChg chg="mod">
          <ac:chgData name="THOMY Philippe" userId="9df777e5-71f9-47e3-9421-f7a221646164" providerId="ADAL" clId="{4B8F8C30-E3A4-4211-BF3B-857329123CEC}" dt="2022-01-06T16:26:03.176" v="1213" actId="20577"/>
          <ac:spMkLst>
            <pc:docMk/>
            <pc:sldMk cId="629475645" sldId="618"/>
            <ac:spMk id="48" creationId="{32443AA1-EF97-4C15-8826-CDB85C1DBDD9}"/>
          </ac:spMkLst>
        </pc:spChg>
      </pc:sldChg>
      <pc:sldChg chg="modSp mod">
        <pc:chgData name="THOMY Philippe" userId="9df777e5-71f9-47e3-9421-f7a221646164" providerId="ADAL" clId="{4B8F8C30-E3A4-4211-BF3B-857329123CEC}" dt="2022-01-12T22:09:28.249" v="3132" actId="6549"/>
        <pc:sldMkLst>
          <pc:docMk/>
          <pc:sldMk cId="1576499280" sldId="619"/>
        </pc:sldMkLst>
        <pc:spChg chg="mod">
          <ac:chgData name="THOMY Philippe" userId="9df777e5-71f9-47e3-9421-f7a221646164" providerId="ADAL" clId="{4B8F8C30-E3A4-4211-BF3B-857329123CEC}" dt="2022-01-12T22:09:28.249" v="3132" actId="6549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4B8F8C30-E3A4-4211-BF3B-857329123CEC}" dt="2022-01-12T22:09:21.816" v="3129" actId="20577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4B8F8C30-E3A4-4211-BF3B-857329123CEC}" dt="2022-01-12T22:07:50.619" v="3101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4B8F8C30-E3A4-4211-BF3B-857329123CEC}" dt="2022-01-12T22:08:53.981" v="3120" actId="2057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4B8F8C30-E3A4-4211-BF3B-857329123CEC}" dt="2022-01-12T22:08:41.741" v="3114" actId="2057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4B8F8C30-E3A4-4211-BF3B-857329123CEC}" dt="2022-01-12T22:08:34.046" v="3110" actId="2057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4B8F8C30-E3A4-4211-BF3B-857329123CEC}" dt="2022-01-12T22:08:10.130" v="3109" actId="6549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4B8F8C30-E3A4-4211-BF3B-857329123CEC}" dt="2022-01-12T22:09:05.883" v="3122" actId="2057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4B8F8C30-E3A4-4211-BF3B-857329123CEC}" dt="2022-01-12T22:09:02.003" v="3121" actId="2057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4B8F8C30-E3A4-4211-BF3B-857329123CEC}" dt="2022-01-12T22:07:34.404" v="3096" actId="5793"/>
          <ac:spMkLst>
            <pc:docMk/>
            <pc:sldMk cId="1576499280" sldId="619"/>
            <ac:spMk id="50" creationId="{39D03D3E-40DC-48F0-ABF6-77A4FBF0A133}"/>
          </ac:spMkLst>
        </pc:spChg>
      </pc:sldChg>
      <pc:sldChg chg="addSp delSp modSp mod">
        <pc:chgData name="THOMY Philippe" userId="9df777e5-71f9-47e3-9421-f7a221646164" providerId="ADAL" clId="{4B8F8C30-E3A4-4211-BF3B-857329123CEC}" dt="2022-01-12T20:42:50.382" v="3059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4B8F8C30-E3A4-4211-BF3B-857329123CEC}" dt="2022-01-12T17:59:46.116" v="2877" actId="14100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4B8F8C30-E3A4-4211-BF3B-857329123CEC}" dt="2022-01-12T17:59:51.997" v="2880" actId="14100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4B8F8C30-E3A4-4211-BF3B-857329123CEC}" dt="2022-01-12T18:00:33.613" v="2901" actId="14100"/>
          <ac:spMkLst>
            <pc:docMk/>
            <pc:sldMk cId="4050005586" sldId="620"/>
            <ac:spMk id="41" creationId="{C7CAC418-C4D1-4EE5-A066-FD4F5197D0C8}"/>
          </ac:spMkLst>
        </pc:spChg>
        <pc:spChg chg="mod">
          <ac:chgData name="THOMY Philippe" userId="9df777e5-71f9-47e3-9421-f7a221646164" providerId="ADAL" clId="{4B8F8C30-E3A4-4211-BF3B-857329123CEC}" dt="2022-01-12T18:00:46.719" v="2908" actId="14100"/>
          <ac:spMkLst>
            <pc:docMk/>
            <pc:sldMk cId="4050005586" sldId="620"/>
            <ac:spMk id="42" creationId="{AF8A9289-7404-491C-A843-30534E624C82}"/>
          </ac:spMkLst>
        </pc:spChg>
        <pc:spChg chg="mod">
          <ac:chgData name="THOMY Philippe" userId="9df777e5-71f9-47e3-9421-f7a221646164" providerId="ADAL" clId="{4B8F8C30-E3A4-4211-BF3B-857329123CEC}" dt="2022-01-12T18:00:39.190" v="2904" actId="14100"/>
          <ac:spMkLst>
            <pc:docMk/>
            <pc:sldMk cId="4050005586" sldId="620"/>
            <ac:spMk id="44" creationId="{CF2E0014-433C-41F6-A0A5-DB18FC33B356}"/>
          </ac:spMkLst>
        </pc:spChg>
        <pc:spChg chg="mod">
          <ac:chgData name="THOMY Philippe" userId="9df777e5-71f9-47e3-9421-f7a221646164" providerId="ADAL" clId="{4B8F8C30-E3A4-4211-BF3B-857329123CEC}" dt="2022-01-12T18:00:25.623" v="2897" actId="14100"/>
          <ac:spMkLst>
            <pc:docMk/>
            <pc:sldMk cId="4050005586" sldId="620"/>
            <ac:spMk id="45" creationId="{25A18BA3-3BF6-4BA5-A3AF-ABF4BFF55907}"/>
          </ac:spMkLst>
        </pc:spChg>
        <pc:spChg chg="mod">
          <ac:chgData name="THOMY Philippe" userId="9df777e5-71f9-47e3-9421-f7a221646164" providerId="ADAL" clId="{4B8F8C30-E3A4-4211-BF3B-857329123CEC}" dt="2022-01-12T20:23:13.597" v="3047" actId="20577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4B8F8C30-E3A4-4211-BF3B-857329123CEC}" dt="2022-01-12T20:23:04.758" v="3041" actId="20577"/>
          <ac:spMkLst>
            <pc:docMk/>
            <pc:sldMk cId="4050005586" sldId="620"/>
            <ac:spMk id="51" creationId="{BD3C08F4-49B8-4076-9958-F7B061AA64FC}"/>
          </ac:spMkLst>
        </pc:spChg>
        <pc:spChg chg="mod">
          <ac:chgData name="THOMY Philippe" userId="9df777e5-71f9-47e3-9421-f7a221646164" providerId="ADAL" clId="{4B8F8C30-E3A4-4211-BF3B-857329123CEC}" dt="2022-01-12T18:01:50.207" v="2914" actId="14100"/>
          <ac:spMkLst>
            <pc:docMk/>
            <pc:sldMk cId="4050005586" sldId="620"/>
            <ac:spMk id="58" creationId="{813753CD-76AD-4EEB-A1C8-2791DD9B1E6D}"/>
          </ac:spMkLst>
        </pc:spChg>
        <pc:spChg chg="mod">
          <ac:chgData name="THOMY Philippe" userId="9df777e5-71f9-47e3-9421-f7a221646164" providerId="ADAL" clId="{4B8F8C30-E3A4-4211-BF3B-857329123CEC}" dt="2022-01-12T18:01:58.984" v="2921" actId="14100"/>
          <ac:spMkLst>
            <pc:docMk/>
            <pc:sldMk cId="4050005586" sldId="620"/>
            <ac:spMk id="59" creationId="{C8E2C178-F28E-49BE-A2D8-B5275602E97E}"/>
          </ac:spMkLst>
        </pc:spChg>
        <pc:spChg chg="mod">
          <ac:chgData name="THOMY Philippe" userId="9df777e5-71f9-47e3-9421-f7a221646164" providerId="ADAL" clId="{4B8F8C30-E3A4-4211-BF3B-857329123CEC}" dt="2022-01-12T18:02:09.043" v="2927" actId="14100"/>
          <ac:spMkLst>
            <pc:docMk/>
            <pc:sldMk cId="4050005586" sldId="620"/>
            <ac:spMk id="67" creationId="{234C4F21-BF62-4962-97BB-036AC7B1E269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8" creationId="{83CA3289-123F-4A3F-BA0B-8A430160D7F6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9" creationId="{3E438C2D-2550-4E8C-889F-34996DEFE4FA}"/>
          </ac:spMkLst>
        </pc:spChg>
        <pc:spChg chg="del mod">
          <ac:chgData name="THOMY Philippe" userId="9df777e5-71f9-47e3-9421-f7a221646164" providerId="ADAL" clId="{4B8F8C30-E3A4-4211-BF3B-857329123CEC}" dt="2022-01-12T18:03:01.971" v="2939" actId="478"/>
          <ac:spMkLst>
            <pc:docMk/>
            <pc:sldMk cId="4050005586" sldId="620"/>
            <ac:spMk id="72" creationId="{7D2D01C9-8C0A-4E74-B297-8D69FEF2B5DF}"/>
          </ac:spMkLst>
        </pc:spChg>
        <pc:spChg chg="mod">
          <ac:chgData name="THOMY Philippe" userId="9df777e5-71f9-47e3-9421-f7a221646164" providerId="ADAL" clId="{4B8F8C30-E3A4-4211-BF3B-857329123CEC}" dt="2022-01-12T20:42:50.382" v="3059" actId="20577"/>
          <ac:spMkLst>
            <pc:docMk/>
            <pc:sldMk cId="4050005586" sldId="620"/>
            <ac:spMk id="73" creationId="{23BF70EA-2ADF-4E3E-B3DD-27AB35E68D8B}"/>
          </ac:spMkLst>
        </pc:spChg>
        <pc:spChg chg="mod">
          <ac:chgData name="THOMY Philippe" userId="9df777e5-71f9-47e3-9421-f7a221646164" providerId="ADAL" clId="{4B8F8C30-E3A4-4211-BF3B-857329123CEC}" dt="2022-01-12T18:04:59.749" v="3004" actId="14100"/>
          <ac:spMkLst>
            <pc:docMk/>
            <pc:sldMk cId="4050005586" sldId="620"/>
            <ac:spMk id="77" creationId="{20948FEA-4E97-4128-B0F6-68C2FCF94068}"/>
          </ac:spMkLst>
        </pc:spChg>
        <pc:spChg chg="mod">
          <ac:chgData name="THOMY Philippe" userId="9df777e5-71f9-47e3-9421-f7a221646164" providerId="ADAL" clId="{4B8F8C30-E3A4-4211-BF3B-857329123CEC}" dt="2022-01-12T18:04:41.463" v="2991" actId="14100"/>
          <ac:spMkLst>
            <pc:docMk/>
            <pc:sldMk cId="4050005586" sldId="620"/>
            <ac:spMk id="81" creationId="{04BC7C10-4D6B-4EE0-BC1B-2B552F644B6A}"/>
          </ac:spMkLst>
        </pc:spChg>
        <pc:spChg chg="mod">
          <ac:chgData name="THOMY Philippe" userId="9df777e5-71f9-47e3-9421-f7a221646164" providerId="ADAL" clId="{4B8F8C30-E3A4-4211-BF3B-857329123CEC}" dt="2022-01-12T18:04:49.771" v="2998" actId="14100"/>
          <ac:spMkLst>
            <pc:docMk/>
            <pc:sldMk cId="4050005586" sldId="620"/>
            <ac:spMk id="82" creationId="{7928C25B-F1AA-4125-A29B-6FE7C97BF5E0}"/>
          </ac:spMkLst>
        </pc:spChg>
        <pc:spChg chg="mod">
          <ac:chgData name="THOMY Philippe" userId="9df777e5-71f9-47e3-9421-f7a221646164" providerId="ADAL" clId="{4B8F8C30-E3A4-4211-BF3B-857329123CEC}" dt="2022-01-12T18:04:23.524" v="2977" actId="14100"/>
          <ac:spMkLst>
            <pc:docMk/>
            <pc:sldMk cId="4050005586" sldId="620"/>
            <ac:spMk id="85" creationId="{4A6A5CD2-2840-46F1-9352-3574FAE4ABB2}"/>
          </ac:spMkLst>
        </pc:spChg>
        <pc:spChg chg="mod">
          <ac:chgData name="THOMY Philippe" userId="9df777e5-71f9-47e3-9421-f7a221646164" providerId="ADAL" clId="{4B8F8C30-E3A4-4211-BF3B-857329123CEC}" dt="2022-01-12T18:04:30.485" v="2984" actId="14100"/>
          <ac:spMkLst>
            <pc:docMk/>
            <pc:sldMk cId="4050005586" sldId="620"/>
            <ac:spMk id="88" creationId="{15972B04-D1A3-4ECE-AEE5-A2358073C1B6}"/>
          </ac:spMkLst>
        </pc:spChg>
        <pc:spChg chg="mod">
          <ac:chgData name="THOMY Philippe" userId="9df777e5-71f9-47e3-9421-f7a221646164" providerId="ADAL" clId="{4B8F8C30-E3A4-4211-BF3B-857329123CEC}" dt="2022-01-12T18:04:13.744" v="2968" actId="1037"/>
          <ac:spMkLst>
            <pc:docMk/>
            <pc:sldMk cId="4050005586" sldId="620"/>
            <ac:spMk id="95" creationId="{F048EFC9-BBF5-468B-B4DC-823048A21C4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6" creationId="{4E8777CB-F50D-4D27-89E4-121817A9F74C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7" creationId="{30F35A03-7CD2-417A-807E-4FC412F80893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8" creationId="{DF62DFF0-5B27-4AB4-9BF7-7787A03AA5E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9" creationId="{5106FBB9-0164-491C-8DB6-533C7E92A704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100" creationId="{97E9CDF8-8CAC-4FF8-A6AF-43462EB7095E}"/>
          </ac:spMkLst>
        </pc:spChg>
        <pc:spChg chg="mod">
          <ac:chgData name="THOMY Philippe" userId="9df777e5-71f9-47e3-9421-f7a221646164" providerId="ADAL" clId="{4B8F8C30-E3A4-4211-BF3B-857329123CEC}" dt="2022-01-12T17:59:38.195" v="2873" actId="14100"/>
          <ac:spMkLst>
            <pc:docMk/>
            <pc:sldMk cId="4050005586" sldId="620"/>
            <ac:spMk id="104" creationId="{C7B7583B-670D-429E-844A-F78A4A7C4F74}"/>
          </ac:spMkLst>
        </pc:spChg>
        <pc:spChg chg="mod">
          <ac:chgData name="THOMY Philippe" userId="9df777e5-71f9-47e3-9421-f7a221646164" providerId="ADAL" clId="{4B8F8C30-E3A4-4211-BF3B-857329123CEC}" dt="2022-01-12T20:22:57.007" v="3035" actId="20577"/>
          <ac:spMkLst>
            <pc:docMk/>
            <pc:sldMk cId="4050005586" sldId="620"/>
            <ac:spMk id="105" creationId="{29E74D6D-A551-4228-8B4A-33B11079FD17}"/>
          </ac:spMkLst>
        </pc:spChg>
        <pc:spChg chg="mod">
          <ac:chgData name="THOMY Philippe" userId="9df777e5-71f9-47e3-9421-f7a221646164" providerId="ADAL" clId="{4B8F8C30-E3A4-4211-BF3B-857329123CEC}" dt="2022-01-12T18:00:01.453" v="2884" actId="14100"/>
          <ac:spMkLst>
            <pc:docMk/>
            <pc:sldMk cId="4050005586" sldId="620"/>
            <ac:spMk id="107" creationId="{3496200B-C8EC-4905-AD95-6BAEB2D50A8A}"/>
          </ac:spMkLst>
        </pc:spChg>
        <pc:spChg chg="del mod">
          <ac:chgData name="THOMY Philippe" userId="9df777e5-71f9-47e3-9421-f7a221646164" providerId="ADAL" clId="{4B8F8C30-E3A4-4211-BF3B-857329123CEC}" dt="2022-01-12T18:02:47.213" v="2935" actId="478"/>
          <ac:spMkLst>
            <pc:docMk/>
            <pc:sldMk cId="4050005586" sldId="620"/>
            <ac:spMk id="108" creationId="{944FACD0-7A30-478A-9055-135BA2A18E48}"/>
          </ac:spMkLst>
        </pc:spChg>
        <pc:spChg chg="add mod">
          <ac:chgData name="THOMY Philippe" userId="9df777e5-71f9-47e3-9421-f7a221646164" providerId="ADAL" clId="{4B8F8C30-E3A4-4211-BF3B-857329123CEC}" dt="2022-01-12T18:02:40.718" v="2933" actId="1076"/>
          <ac:spMkLst>
            <pc:docMk/>
            <pc:sldMk cId="4050005586" sldId="620"/>
            <ac:spMk id="109" creationId="{961E1B98-59A0-42EE-A83C-8C2AC7B6E8A0}"/>
          </ac:spMkLst>
        </pc:spChg>
        <pc:spChg chg="add mod">
          <ac:chgData name="THOMY Philippe" userId="9df777e5-71f9-47e3-9421-f7a221646164" providerId="ADAL" clId="{4B8F8C30-E3A4-4211-BF3B-857329123CEC}" dt="2022-01-12T18:02:31.872" v="2932" actId="1076"/>
          <ac:spMkLst>
            <pc:docMk/>
            <pc:sldMk cId="4050005586" sldId="620"/>
            <ac:spMk id="110" creationId="{151C088B-9D23-4BA9-89D6-A042EF1AB89F}"/>
          </ac:spMkLst>
        </pc:spChg>
        <pc:spChg chg="add mod">
          <ac:chgData name="THOMY Philippe" userId="9df777e5-71f9-47e3-9421-f7a221646164" providerId="ADAL" clId="{4B8F8C30-E3A4-4211-BF3B-857329123CEC}" dt="2022-01-12T18:02:54.092" v="2937" actId="1076"/>
          <ac:spMkLst>
            <pc:docMk/>
            <pc:sldMk cId="4050005586" sldId="620"/>
            <ac:spMk id="111" creationId="{5E9D5BDB-1D7D-489D-988C-D2B3493C4C59}"/>
          </ac:spMkLst>
        </pc:spChg>
        <pc:spChg chg="add mod">
          <ac:chgData name="THOMY Philippe" userId="9df777e5-71f9-47e3-9421-f7a221646164" providerId="ADAL" clId="{4B8F8C30-E3A4-4211-BF3B-857329123CEC}" dt="2022-01-12T18:03:07.793" v="2941" actId="1076"/>
          <ac:spMkLst>
            <pc:docMk/>
            <pc:sldMk cId="4050005586" sldId="620"/>
            <ac:spMk id="112" creationId="{321DFEAB-F5BF-40F6-96DF-6EF4C47695E0}"/>
          </ac:spMkLst>
        </pc:spChg>
        <pc:spChg chg="add mod">
          <ac:chgData name="THOMY Philippe" userId="9df777e5-71f9-47e3-9421-f7a221646164" providerId="ADAL" clId="{4B8F8C30-E3A4-4211-BF3B-857329123CEC}" dt="2022-01-12T18:03:29.759" v="2944" actId="1076"/>
          <ac:spMkLst>
            <pc:docMk/>
            <pc:sldMk cId="4050005586" sldId="620"/>
            <ac:spMk id="113" creationId="{0F1E40AF-CD6C-41B7-AE87-7B0496FE5730}"/>
          </ac:spMkLst>
        </pc:spChg>
        <pc:spChg chg="mod">
          <ac:chgData name="THOMY Philippe" userId="9df777e5-71f9-47e3-9421-f7a221646164" providerId="ADAL" clId="{4B8F8C30-E3A4-4211-BF3B-857329123CEC}" dt="2022-01-12T18:05:28.670" v="3029" actId="1036"/>
          <ac:spMkLst>
            <pc:docMk/>
            <pc:sldMk cId="4050005586" sldId="620"/>
            <ac:spMk id="117" creationId="{2559EA29-9F43-441E-9637-05D7ED53CCFA}"/>
          </ac:spMkLst>
        </pc:spChg>
        <pc:spChg chg="mod">
          <ac:chgData name="THOMY Philippe" userId="9df777e5-71f9-47e3-9421-f7a221646164" providerId="ADAL" clId="{4B8F8C30-E3A4-4211-BF3B-857329123CEC}" dt="2022-01-12T18:00:16.901" v="2890" actId="14100"/>
          <ac:spMkLst>
            <pc:docMk/>
            <pc:sldMk cId="4050005586" sldId="620"/>
            <ac:spMk id="120" creationId="{0DCA43EC-4613-40D8-8ABB-6F0C22973E66}"/>
          </ac:spMkLst>
        </pc:spChg>
        <pc:spChg chg="mod">
          <ac:chgData name="THOMY Philippe" userId="9df777e5-71f9-47e3-9421-f7a221646164" providerId="ADAL" clId="{4B8F8C30-E3A4-4211-BF3B-857329123CEC}" dt="2022-01-12T17:59:27.312" v="2867" actId="14100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4B8F8C30-E3A4-4211-BF3B-857329123CEC}" dt="2022-01-12T18:03:36.749" v="2946" actId="1076"/>
          <ac:spMkLst>
            <pc:docMk/>
            <pc:sldMk cId="4050005586" sldId="620"/>
            <ac:spMk id="122" creationId="{C7EF29B1-80AC-462A-BD93-2EBF2B2CA771}"/>
          </ac:spMkLst>
        </pc:spChg>
        <pc:spChg chg="add mod">
          <ac:chgData name="THOMY Philippe" userId="9df777e5-71f9-47e3-9421-f7a221646164" providerId="ADAL" clId="{4B8F8C30-E3A4-4211-BF3B-857329123CEC}" dt="2022-01-12T18:03:48.517" v="2948" actId="1076"/>
          <ac:spMkLst>
            <pc:docMk/>
            <pc:sldMk cId="4050005586" sldId="620"/>
            <ac:spMk id="123" creationId="{50014528-1CDA-4079-BD6B-8357BCF8EEC4}"/>
          </ac:spMkLst>
        </pc:spChg>
        <pc:spChg chg="add mod">
          <ac:chgData name="THOMY Philippe" userId="9df777e5-71f9-47e3-9421-f7a221646164" providerId="ADAL" clId="{4B8F8C30-E3A4-4211-BF3B-857329123CEC}" dt="2022-01-12T18:03:54.524" v="2950" actId="1076"/>
          <ac:spMkLst>
            <pc:docMk/>
            <pc:sldMk cId="4050005586" sldId="620"/>
            <ac:spMk id="126" creationId="{C0547940-7BC0-450F-88C2-2B183DFBBE08}"/>
          </ac:spMkLst>
        </pc:spChg>
        <pc:spChg chg="add mod">
          <ac:chgData name="THOMY Philippe" userId="9df777e5-71f9-47e3-9421-f7a221646164" providerId="ADAL" clId="{4B8F8C30-E3A4-4211-BF3B-857329123CEC}" dt="2022-01-12T18:04:01.351" v="2952" actId="1076"/>
          <ac:spMkLst>
            <pc:docMk/>
            <pc:sldMk cId="4050005586" sldId="620"/>
            <ac:spMk id="127" creationId="{DF04824C-1F29-494F-8F6D-1E52E233CED3}"/>
          </ac:spMkLst>
        </pc:spChg>
        <pc:spChg chg="mod ord">
          <ac:chgData name="THOMY Philippe" userId="9df777e5-71f9-47e3-9421-f7a221646164" providerId="ADAL" clId="{4B8F8C30-E3A4-4211-BF3B-857329123CEC}" dt="2022-01-12T19:53:30.450" v="3031" actId="166"/>
          <ac:spMkLst>
            <pc:docMk/>
            <pc:sldMk cId="4050005586" sldId="620"/>
            <ac:spMk id="131" creationId="{8015BF3B-F9E2-4D04-BBF4-033F83D126D0}"/>
          </ac:spMkLst>
        </pc:spChg>
      </pc:sldChg>
      <pc:sldChg chg="ord">
        <pc:chgData name="THOMY Philippe" userId="9df777e5-71f9-47e3-9421-f7a221646164" providerId="ADAL" clId="{4B8F8C30-E3A4-4211-BF3B-857329123CEC}" dt="2022-01-09T20:05:44.966" v="1285"/>
        <pc:sldMkLst>
          <pc:docMk/>
          <pc:sldMk cId="4242581994" sldId="627"/>
        </pc:sldMkLst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14:14:35.314" v="1283" actId="1038"/>
        <pc:sldMkLst>
          <pc:docMk/>
          <pc:sldMk cId="1004370622" sldId="639"/>
        </pc:sldMkLst>
        <pc:spChg chg="mod">
          <ac:chgData name="THOMY Philippe" userId="9df777e5-71f9-47e3-9421-f7a221646164" providerId="ADAL" clId="{4B8F8C30-E3A4-4211-BF3B-857329123CEC}" dt="2022-01-09T14:13:37.331" v="1241" actId="404"/>
          <ac:spMkLst>
            <pc:docMk/>
            <pc:sldMk cId="1004370622" sldId="639"/>
            <ac:spMk id="2" creationId="{81681FF3-987E-4692-9EFD-7877BF95D5F8}"/>
          </ac:spMkLst>
        </pc:spChg>
        <pc:spChg chg="add mod">
          <ac:chgData name="THOMY Philippe" userId="9df777e5-71f9-47e3-9421-f7a221646164" providerId="ADAL" clId="{4B8F8C30-E3A4-4211-BF3B-857329123CEC}" dt="2022-01-09T14:14:35.314" v="1283" actId="1038"/>
          <ac:spMkLst>
            <pc:docMk/>
            <pc:sldMk cId="1004370622" sldId="639"/>
            <ac:spMk id="5" creationId="{7FD23248-5524-4AA3-9579-401290C99A03}"/>
          </ac:spMkLst>
        </pc:spChg>
        <pc:picChg chg="add mod">
          <ac:chgData name="THOMY Philippe" userId="9df777e5-71f9-47e3-9421-f7a221646164" providerId="ADAL" clId="{4B8F8C30-E3A4-4211-BF3B-857329123CEC}" dt="2022-01-09T14:13:48.703" v="1265" actId="1038"/>
          <ac:picMkLst>
            <pc:docMk/>
            <pc:sldMk cId="1004370622" sldId="639"/>
            <ac:picMk id="4" creationId="{FEEA16C5-2AF2-4F42-B22F-82BA18EBF33A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21:03:06.872" v="1594" actId="20577"/>
        <pc:sldMkLst>
          <pc:docMk/>
          <pc:sldMk cId="2407152184" sldId="640"/>
        </pc:sldMkLst>
        <pc:spChg chg="mod">
          <ac:chgData name="THOMY Philippe" userId="9df777e5-71f9-47e3-9421-f7a221646164" providerId="ADAL" clId="{4B8F8C30-E3A4-4211-BF3B-857329123CEC}" dt="2022-01-09T20:34:11.782" v="1291" actId="20577"/>
          <ac:spMkLst>
            <pc:docMk/>
            <pc:sldMk cId="2407152184" sldId="640"/>
            <ac:spMk id="2" creationId="{4C236AA3-7A5C-43BD-AEB1-A526CDFB316E}"/>
          </ac:spMkLst>
        </pc:spChg>
        <pc:spChg chg="add mod">
          <ac:chgData name="THOMY Philippe" userId="9df777e5-71f9-47e3-9421-f7a221646164" providerId="ADAL" clId="{4B8F8C30-E3A4-4211-BF3B-857329123CEC}" dt="2022-01-09T21:03:06.872" v="1594" actId="20577"/>
          <ac:spMkLst>
            <pc:docMk/>
            <pc:sldMk cId="2407152184" sldId="640"/>
            <ac:spMk id="3" creationId="{C313C190-D6ED-4DF7-8D2E-4041AE32E24C}"/>
          </ac:spMkLst>
        </pc:spChg>
      </pc:sldChg>
      <pc:sldChg chg="addSp delSp modSp add mod">
        <pc:chgData name="THOMY Philippe" userId="9df777e5-71f9-47e3-9421-f7a221646164" providerId="ADAL" clId="{4B8F8C30-E3A4-4211-BF3B-857329123CEC}" dt="2022-01-12T14:19:43.041" v="2133" actId="6549"/>
        <pc:sldMkLst>
          <pc:docMk/>
          <pc:sldMk cId="690743190" sldId="641"/>
        </pc:sldMkLst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2" creationId="{D695D1AF-6D2B-4484-AD1A-2F60EF73AECB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" creationId="{998B1147-2BBA-4AA6-BB26-E43FAAB0DB5B}"/>
          </ac:spMkLst>
        </pc:spChg>
        <pc:spChg chg="add mod">
          <ac:chgData name="THOMY Philippe" userId="9df777e5-71f9-47e3-9421-f7a221646164" providerId="ADAL" clId="{4B8F8C30-E3A4-4211-BF3B-857329123CEC}" dt="2022-01-12T14:11:13.328" v="1888" actId="2085"/>
          <ac:spMkLst>
            <pc:docMk/>
            <pc:sldMk cId="690743190" sldId="641"/>
            <ac:spMk id="21" creationId="{238B3E51-E307-4A76-8256-1B995BC23CB5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25" creationId="{3BCC68E8-6F12-4BD5-A0E3-5B376614C970}"/>
          </ac:spMkLst>
        </pc:spChg>
        <pc:spChg chg="mod">
          <ac:chgData name="THOMY Philippe" userId="9df777e5-71f9-47e3-9421-f7a221646164" providerId="ADAL" clId="{4B8F8C30-E3A4-4211-BF3B-857329123CEC}" dt="2022-01-12T14:19:43.041" v="2133" actId="6549"/>
          <ac:spMkLst>
            <pc:docMk/>
            <pc:sldMk cId="690743190" sldId="641"/>
            <ac:spMk id="30" creationId="{57DB8C35-3FE9-43D2-9AC4-F31670A64FEF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32" creationId="{30705611-0561-471A-8CA3-CF92E8283495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3" creationId="{B24331F4-0937-475F-9DC5-4B30A01837AC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4" creationId="{5B3BA63F-8E6C-490B-A3EF-E4D4A680D3B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6" creationId="{29CB64F6-3E56-4E25-8040-ED2B3B7F3EB4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8" creationId="{ABF25857-C6AE-499E-8689-80EA566BB1E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9" creationId="{D1FF4734-3F34-4FD3-A262-05E52BEDDB58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1" creationId="{3B01DB5D-E1FA-4B41-BE07-36EFC113BF8E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2" creationId="{FDF2EA78-9680-4C09-A599-3849A410155A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5" creationId="{49136B34-5BBD-4332-A8F2-45F293EE9CF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6" creationId="{3293685A-792A-4A04-ADA0-2D8F9C034984}"/>
          </ac:spMkLst>
        </pc:spChg>
        <pc:spChg chg="add mod">
          <ac:chgData name="THOMY Philippe" userId="9df777e5-71f9-47e3-9421-f7a221646164" providerId="ADAL" clId="{4B8F8C30-E3A4-4211-BF3B-857329123CEC}" dt="2022-01-12T14:18:47.725" v="2129" actId="20577"/>
          <ac:spMkLst>
            <pc:docMk/>
            <pc:sldMk cId="690743190" sldId="641"/>
            <ac:spMk id="47" creationId="{B6BC936B-46F4-4245-AB5A-FB9BA1FF9F4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1" creationId="{80363D4C-27B5-435E-BB30-8954E09FD022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2" creationId="{B794825F-F457-47B3-AA2B-B6D2B4610F4D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3" creationId="{D3BCDC5B-A708-4BAE-B946-0C2CC0D11FC7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4" creationId="{9F10EFAB-50A4-4D48-AD77-BFF89457994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5" creationId="{33B81236-B02D-4CA3-A8E2-FA9249C38D80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6" creationId="{5A11B458-A749-4C0A-892A-C0CA15EBBB13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7" creationId="{B287E440-A44C-48D4-8140-C2BE35DD705C}"/>
          </ac:spMkLst>
        </pc:spChg>
        <pc:spChg chg="add mod">
          <ac:chgData name="THOMY Philippe" userId="9df777e5-71f9-47e3-9421-f7a221646164" providerId="ADAL" clId="{4B8F8C30-E3A4-4211-BF3B-857329123CEC}" dt="2022-01-12T14:00:24.489" v="1731" actId="1076"/>
          <ac:spMkLst>
            <pc:docMk/>
            <pc:sldMk cId="690743190" sldId="641"/>
            <ac:spMk id="63" creationId="{1633F426-30ED-4FA0-A07A-85C5CA71D14D}"/>
          </ac:spMkLst>
        </pc:spChg>
        <pc:spChg chg="add mod">
          <ac:chgData name="THOMY Philippe" userId="9df777e5-71f9-47e3-9421-f7a221646164" providerId="ADAL" clId="{4B8F8C30-E3A4-4211-BF3B-857329123CEC}" dt="2022-01-12T14:11:22.933" v="1890" actId="1076"/>
          <ac:spMkLst>
            <pc:docMk/>
            <pc:sldMk cId="690743190" sldId="641"/>
            <ac:spMk id="68" creationId="{73D28A14-69EC-44A5-980A-845F2A161DE0}"/>
          </ac:spMkLst>
        </pc:spChg>
        <pc:spChg chg="add mod">
          <ac:chgData name="THOMY Philippe" userId="9df777e5-71f9-47e3-9421-f7a221646164" providerId="ADAL" clId="{4B8F8C30-E3A4-4211-BF3B-857329123CEC}" dt="2022-01-12T14:11:32.602" v="1892" actId="1076"/>
          <ac:spMkLst>
            <pc:docMk/>
            <pc:sldMk cId="690743190" sldId="641"/>
            <ac:spMk id="69" creationId="{F13A49A6-6D26-4269-8EC4-2EF86B018741}"/>
          </ac:spMkLst>
        </pc:spChg>
        <pc:spChg chg="add mod ord">
          <ac:chgData name="THOMY Philippe" userId="9df777e5-71f9-47e3-9421-f7a221646164" providerId="ADAL" clId="{4B8F8C30-E3A4-4211-BF3B-857329123CEC}" dt="2022-01-12T14:18:10.172" v="2120" actId="167"/>
          <ac:spMkLst>
            <pc:docMk/>
            <pc:sldMk cId="690743190" sldId="641"/>
            <ac:spMk id="78" creationId="{9B349ACC-9D11-4193-8B15-99E55E73DA74}"/>
          </ac:spMkLst>
        </pc:spChg>
        <pc:spChg chg="add mod ord">
          <ac:chgData name="THOMY Philippe" userId="9df777e5-71f9-47e3-9421-f7a221646164" providerId="ADAL" clId="{4B8F8C30-E3A4-4211-BF3B-857329123CEC}" dt="2022-01-12T14:18:35.190" v="2125" actId="167"/>
          <ac:spMkLst>
            <pc:docMk/>
            <pc:sldMk cId="690743190" sldId="641"/>
            <ac:spMk id="79" creationId="{EE2DC2A9-18B8-408B-A3F2-2F8448211953}"/>
          </ac:spMkLst>
        </pc:spChg>
        <pc:spChg chg="add del mod">
          <ac:chgData name="THOMY Philippe" userId="9df777e5-71f9-47e3-9421-f7a221646164" providerId="ADAL" clId="{4B8F8C30-E3A4-4211-BF3B-857329123CEC}" dt="2022-01-12T14:19:25.043" v="2130" actId="478"/>
          <ac:spMkLst>
            <pc:docMk/>
            <pc:sldMk cId="690743190" sldId="641"/>
            <ac:spMk id="80" creationId="{E1F679DA-2C72-4DBB-B3FE-76F29FE279CF}"/>
          </ac:spMkLst>
        </pc:sp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23" creationId="{62532FA4-1DC4-4D53-AB22-A5BCDA5F24B0}"/>
          </ac:graphicFrameMkLst>
        </pc:graphicFrameChg>
        <pc:graphicFrameChg chg="del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31" creationId="{D617C08D-947F-4931-ADF6-1C9D49AD737C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5" creationId="{363C8BCB-CE78-4680-9941-D6A0552BBFD2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7" creationId="{862D368B-5903-4066-AF7C-BC321E7DB3FA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0" creationId="{F4186E06-9993-457C-89C9-4D6EC47968A6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3" creationId="{116DBA10-11C7-41BE-A804-003A9FE95325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23.853" v="2124" actId="20577"/>
          <ac:graphicFrameMkLst>
            <pc:docMk/>
            <pc:sldMk cId="690743190" sldId="641"/>
            <ac:graphicFrameMk id="44" creationId="{72ED086C-5FE8-4D67-96A8-2EFF8218F5D3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8" creationId="{904632FF-898F-4611-B077-D3B0E3BC07C0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9" creationId="{FDAE1AA6-B6AE-420F-A3F5-E6B01C336178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50" creationId="{6B885378-DF27-4514-85F1-1EAF21231B85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8" creationId="{E230ED56-222C-4357-A646-71AA8834881F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9" creationId="{2D1D1A17-0F44-461B-BDDC-64F445C2BB7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4" creationId="{703B5D59-A4B2-44EA-949D-3341DE930D7D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41.581" v="2127" actId="20577"/>
          <ac:graphicFrameMkLst>
            <pc:docMk/>
            <pc:sldMk cId="690743190" sldId="641"/>
            <ac:graphicFrameMk id="65" creationId="{30F97113-8A2B-4076-9FB6-680D9574BDE7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6" creationId="{3357B20C-6E19-4360-9361-917797BB48E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6.858" v="1834" actId="1076"/>
          <ac:graphicFrameMkLst>
            <pc:docMk/>
            <pc:sldMk cId="690743190" sldId="641"/>
            <ac:graphicFrameMk id="67" creationId="{EEA050E9-5531-4D23-81D3-11681EC21674}"/>
          </ac:graphicFrameMkLst>
        </pc:graphicFrameChg>
        <pc:cxnChg chg="add mod">
          <ac:chgData name="THOMY Philippe" userId="9df777e5-71f9-47e3-9421-f7a221646164" providerId="ADAL" clId="{4B8F8C30-E3A4-4211-BF3B-857329123CEC}" dt="2022-01-12T14:12:44.365" v="1904" actId="14100"/>
          <ac:cxnSpMkLst>
            <pc:docMk/>
            <pc:sldMk cId="690743190" sldId="641"/>
            <ac:cxnSpMk id="60" creationId="{DBB93F66-EE28-4785-A9E8-F568EDE46948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1" creationId="{10A584AB-6ECC-4EA2-8762-F3A487E7A752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2" creationId="{5D4742BB-654A-40DC-9B5A-CF5F15E1BEEE}"/>
          </ac:cxnSpMkLst>
        </pc:cxnChg>
        <pc:cxnChg chg="add mod">
          <ac:chgData name="THOMY Philippe" userId="9df777e5-71f9-47e3-9421-f7a221646164" providerId="ADAL" clId="{4B8F8C30-E3A4-4211-BF3B-857329123CEC}" dt="2022-01-12T14:12:51.329" v="1905" actId="14100"/>
          <ac:cxnSpMkLst>
            <pc:docMk/>
            <pc:sldMk cId="690743190" sldId="641"/>
            <ac:cxnSpMk id="70" creationId="{7DA7359E-53F8-4EE2-B2EA-108EEEB9EB18}"/>
          </ac:cxnSpMkLst>
        </pc:cxnChg>
        <pc:cxnChg chg="add mod">
          <ac:chgData name="THOMY Philippe" userId="9df777e5-71f9-47e3-9421-f7a221646164" providerId="ADAL" clId="{4B8F8C30-E3A4-4211-BF3B-857329123CEC}" dt="2022-01-12T14:12:55.155" v="1906" actId="14100"/>
          <ac:cxnSpMkLst>
            <pc:docMk/>
            <pc:sldMk cId="690743190" sldId="641"/>
            <ac:cxnSpMk id="71" creationId="{16B2B46E-7E40-4485-A731-E12F6A9F8B08}"/>
          </ac:cxnSpMkLst>
        </pc:cxnChg>
      </pc:sldChg>
      <pc:sldChg chg="addSp delSp modSp add mod">
        <pc:chgData name="THOMY Philippe" userId="9df777e5-71f9-47e3-9421-f7a221646164" providerId="ADAL" clId="{4B8F8C30-E3A4-4211-BF3B-857329123CEC}" dt="2022-01-12T16:34:52.365" v="2855" actId="166"/>
        <pc:sldMkLst>
          <pc:docMk/>
          <pc:sldMk cId="1204358083" sldId="642"/>
        </pc:sldMkLst>
        <pc:spChg chg="mod">
          <ac:chgData name="THOMY Philippe" userId="9df777e5-71f9-47e3-9421-f7a221646164" providerId="ADAL" clId="{4B8F8C30-E3A4-4211-BF3B-857329123CEC}" dt="2022-01-12T15:48:54.335" v="2145" actId="20577"/>
          <ac:spMkLst>
            <pc:docMk/>
            <pc:sldMk cId="1204358083" sldId="642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2-01-12T16:31:50.961" v="2787" actId="14100"/>
          <ac:spMkLst>
            <pc:docMk/>
            <pc:sldMk cId="1204358083" sldId="642"/>
            <ac:spMk id="18" creationId="{21C3202B-56D3-4DB0-8BB5-CD83B6379718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21" creationId="{238B3E51-E307-4A76-8256-1B995BC23CB5}"/>
          </ac:spMkLst>
        </pc:spChg>
        <pc:spChg chg="mod">
          <ac:chgData name="THOMY Philippe" userId="9df777e5-71f9-47e3-9421-f7a221646164" providerId="ADAL" clId="{4B8F8C30-E3A4-4211-BF3B-857329123CEC}" dt="2022-01-12T16:26:16.593" v="2669" actId="20577"/>
          <ac:spMkLst>
            <pc:docMk/>
            <pc:sldMk cId="1204358083" sldId="642"/>
            <ac:spMk id="30" creationId="{57DB8C35-3FE9-43D2-9AC4-F31670A64FEF}"/>
          </ac:spMkLst>
        </pc:spChg>
        <pc:spChg chg="add mod">
          <ac:chgData name="THOMY Philippe" userId="9df777e5-71f9-47e3-9421-f7a221646164" providerId="ADAL" clId="{4B8F8C30-E3A4-4211-BF3B-857329123CEC}" dt="2022-01-12T16:31:59.084" v="2791" actId="20577"/>
          <ac:spMkLst>
            <pc:docMk/>
            <pc:sldMk cId="1204358083" sldId="642"/>
            <ac:spMk id="35" creationId="{CB99A598-B513-41D9-A811-8F8F9AEAFBBF}"/>
          </ac:spMkLst>
        </pc:spChg>
        <pc:spChg chg="add mod">
          <ac:chgData name="THOMY Philippe" userId="9df777e5-71f9-47e3-9421-f7a221646164" providerId="ADAL" clId="{4B8F8C30-E3A4-4211-BF3B-857329123CEC}" dt="2022-01-12T16:32:04.197" v="2793" actId="20577"/>
          <ac:spMkLst>
            <pc:docMk/>
            <pc:sldMk cId="1204358083" sldId="642"/>
            <ac:spMk id="36" creationId="{906B32ED-5DEC-4A5B-9BC0-4606F78112EB}"/>
          </ac:spMkLst>
        </pc:spChg>
        <pc:spChg chg="add mod">
          <ac:chgData name="THOMY Philippe" userId="9df777e5-71f9-47e3-9421-f7a221646164" providerId="ADAL" clId="{4B8F8C30-E3A4-4211-BF3B-857329123CEC}" dt="2022-01-12T16:32:21.902" v="2801" actId="14100"/>
          <ac:spMkLst>
            <pc:docMk/>
            <pc:sldMk cId="1204358083" sldId="642"/>
            <ac:spMk id="37" creationId="{AE4BAA62-8D34-43F6-9F76-35239ED868E7}"/>
          </ac:spMkLst>
        </pc:spChg>
        <pc:spChg chg="add mod">
          <ac:chgData name="THOMY Philippe" userId="9df777e5-71f9-47e3-9421-f7a221646164" providerId="ADAL" clId="{4B8F8C30-E3A4-4211-BF3B-857329123CEC}" dt="2022-01-12T16:33:29.213" v="2826" actId="1076"/>
          <ac:spMkLst>
            <pc:docMk/>
            <pc:sldMk cId="1204358083" sldId="642"/>
            <ac:spMk id="38" creationId="{FE38FE6C-611B-4817-B854-DD743FFE4C72}"/>
          </ac:spMkLst>
        </pc:spChg>
        <pc:spChg chg="add mod">
          <ac:chgData name="THOMY Philippe" userId="9df777e5-71f9-47e3-9421-f7a221646164" providerId="ADAL" clId="{4B8F8C30-E3A4-4211-BF3B-857329123CEC}" dt="2022-01-12T16:33:22.479" v="2825" actId="14100"/>
          <ac:spMkLst>
            <pc:docMk/>
            <pc:sldMk cId="1204358083" sldId="642"/>
            <ac:spMk id="39" creationId="{BF6E80D5-85B2-4DB9-BB75-71B7E626FCC2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2" creationId="{EB61A440-70F6-4853-8664-1EFC6A1BB6D4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3" creationId="{091D088B-0041-4CB9-B059-9A1CD570CF68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5" creationId="{BF8723CE-B37D-4CF9-A05B-D17C632FD111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6" creationId="{E6150B28-6501-4C48-8440-BF1AF1B0751E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47" creationId="{B6BC936B-46F4-4245-AB5A-FB9BA1FF9F4F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8" creationId="{DB3C323F-F8CF-4061-BF25-196263567206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9" creationId="{F06A09D3-1AA2-4970-8E25-5DF755C2DC35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0" creationId="{ADE08580-33CA-482C-AB4D-B2001663EFAB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1" creationId="{A4BBFDC3-1A29-4E2E-A197-E60B875B8EC2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3" creationId="{1633F426-30ED-4FA0-A07A-85C5CA71D14D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8" creationId="{73D28A14-69EC-44A5-980A-845F2A161DE0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9" creationId="{F13A49A6-6D26-4269-8EC4-2EF86B018741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8" creationId="{9B349ACC-9D11-4193-8B15-99E55E73DA74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9" creationId="{EE2DC2A9-18B8-408B-A3F2-2F8448211953}"/>
          </ac:spMkLst>
        </pc:sp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44" creationId="{72ED086C-5FE8-4D67-96A8-2EFF8218F5D3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4" creationId="{703B5D59-A4B2-44EA-949D-3341DE930D7D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5" creationId="{30F97113-8A2B-4076-9FB6-680D9574BDE7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6" creationId="{3357B20C-6E19-4360-9361-917797BB48E2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7" creationId="{EEA050E9-5531-4D23-81D3-11681EC21674}"/>
          </ac:graphicFrameMkLst>
        </pc:graphicFrame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4" creationId="{C579FF40-5F75-42B6-8885-571CD63DEA87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7" creationId="{D3E58991-F901-44D7-A47F-F1EC674FC2E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9" creationId="{AE763098-417F-47B7-AD31-5D11474D74BD}"/>
          </ac:picMkLst>
        </pc:picChg>
        <pc:picChg chg="add del mod">
          <ac:chgData name="THOMY Philippe" userId="9df777e5-71f9-47e3-9421-f7a221646164" providerId="ADAL" clId="{4B8F8C30-E3A4-4211-BF3B-857329123CEC}" dt="2022-01-12T15:55:23.852" v="2171" actId="478"/>
          <ac:picMkLst>
            <pc:docMk/>
            <pc:sldMk cId="1204358083" sldId="642"/>
            <ac:picMk id="11" creationId="{BD10C9EF-2057-4E5E-B30D-D2B9EB3A732D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3" creationId="{16070ABE-D239-4BB9-9A21-BAEBCCFB3B9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5" creationId="{1180D62E-AC0A-4F21-A4FA-E4F882D82B86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7" creationId="{7EB197CC-CE23-403F-8F72-69F6E11AE6D7}"/>
          </ac:picMkLst>
        </pc:picChg>
        <pc:picChg chg="add mod">
          <ac:chgData name="THOMY Philippe" userId="9df777e5-71f9-47e3-9421-f7a221646164" providerId="ADAL" clId="{4B8F8C30-E3A4-4211-BF3B-857329123CEC}" dt="2022-01-12T16:28:51.053" v="2729" actId="1076"/>
          <ac:picMkLst>
            <pc:docMk/>
            <pc:sldMk cId="1204358083" sldId="642"/>
            <ac:picMk id="20" creationId="{99A5019E-0CAA-41B2-80D2-03959CBB3E1E}"/>
          </ac:picMkLst>
        </pc:pic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60" creationId="{DBB93F66-EE28-4785-A9E8-F568EDE4694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0" creationId="{7DA7359E-53F8-4EE2-B2EA-108EEEB9EB1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1" creationId="{16B2B46E-7E40-4485-A731-E12F6A9F8B08}"/>
          </ac:cxnSpMkLst>
        </pc:cxnChg>
      </pc:sldChg>
      <pc:sldChg chg="new del">
        <pc:chgData name="THOMY Philippe" userId="9df777e5-71f9-47e3-9421-f7a221646164" providerId="ADAL" clId="{4B8F8C30-E3A4-4211-BF3B-857329123CEC}" dt="2022-01-12T22:05:14.586" v="3080" actId="47"/>
        <pc:sldMkLst>
          <pc:docMk/>
          <pc:sldMk cId="2416905666" sldId="64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8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330.png"/><Relationship Id="rId12" Type="http://schemas.openxmlformats.org/officeDocument/2006/relationships/image" Target="../media/image7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11" Type="http://schemas.openxmlformats.org/officeDocument/2006/relationships/image" Target="../media/image19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46.jpeg"/><Relationship Id="rId4" Type="http://schemas.openxmlformats.org/officeDocument/2006/relationships/image" Target="../media/image21.svg"/><Relationship Id="rId9" Type="http://schemas.openxmlformats.org/officeDocument/2006/relationships/image" Target="../media/image350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7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jpe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360.png"/><Relationship Id="rId4" Type="http://schemas.openxmlformats.org/officeDocument/2006/relationships/image" Target="../media/image17.svg"/><Relationship Id="rId9" Type="http://schemas.openxmlformats.org/officeDocument/2006/relationships/image" Target="../media/image4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svg"/><Relationship Id="rId15" Type="http://schemas.openxmlformats.org/officeDocument/2006/relationships/image" Target="../media/image23.svg"/><Relationship Id="rId10" Type="http://schemas.openxmlformats.org/officeDocument/2006/relationships/image" Target="../media/image5.sv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9.sv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8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5.sv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11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57506"/>
            <a:ext cx="1572505" cy="557860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Bluetooth</a:t>
            </a:r>
          </a:p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EE2DC2A9-18B8-408B-A3F2-2F8448211953}"/>
              </a:ext>
            </a:extLst>
          </p:cNvPr>
          <p:cNvSpPr/>
          <p:nvPr/>
        </p:nvSpPr>
        <p:spPr>
          <a:xfrm>
            <a:off x="5381739" y="1250678"/>
            <a:ext cx="6639932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B349ACC-9D11-4193-8B15-99E55E73DA74}"/>
              </a:ext>
            </a:extLst>
          </p:cNvPr>
          <p:cNvSpPr/>
          <p:nvPr/>
        </p:nvSpPr>
        <p:spPr>
          <a:xfrm>
            <a:off x="234386" y="1250678"/>
            <a:ext cx="5024113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617716" y="4142458"/>
            <a:ext cx="6001711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tabulaire  </a:t>
            </a:r>
          </a:p>
          <a:p>
            <a:pPr lvl="1"/>
            <a:r>
              <a:rPr lang="fr-FR" sz="2177" dirty="0"/>
              <a:t>Facilement lisible</a:t>
            </a:r>
          </a:p>
          <a:p>
            <a:pPr lvl="1"/>
            <a:r>
              <a:rPr lang="fr-FR" sz="2177" dirty="0"/>
              <a:t>Un seul tableau</a:t>
            </a:r>
          </a:p>
          <a:p>
            <a:pPr lvl="1"/>
            <a:r>
              <a:rPr lang="fr-FR" sz="2177" dirty="0"/>
              <a:t>Mais :</a:t>
            </a:r>
          </a:p>
          <a:p>
            <a:pPr lvl="2"/>
            <a:r>
              <a:rPr lang="fr-FR" sz="1736" dirty="0"/>
              <a:t>Duplication d’information (risque d’erreur)</a:t>
            </a:r>
          </a:p>
          <a:p>
            <a:pPr lvl="2"/>
            <a:r>
              <a:rPr lang="fr-FR" sz="1736" dirty="0"/>
              <a:t>Complexité d’exploitation et de mise à jour</a:t>
            </a:r>
          </a:p>
        </p:txBody>
      </p:sp>
      <p:graphicFrame>
        <p:nvGraphicFramePr>
          <p:cNvPr id="44" name="Tableau 11">
            <a:extLst>
              <a:ext uri="{FF2B5EF4-FFF2-40B4-BE49-F238E27FC236}">
                <a16:creationId xmlns:a16="http://schemas.microsoft.com/office/drawing/2014/main" id="{72ED086C-5FE8-4D67-96A8-2EFF8218F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45548"/>
              </p:ext>
            </p:extLst>
          </p:nvPr>
        </p:nvGraphicFramePr>
        <p:xfrm>
          <a:off x="292430" y="1607866"/>
          <a:ext cx="480848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  <a:gridCol w="726604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7" name="ZoneTexte 46">
            <a:extLst>
              <a:ext uri="{FF2B5EF4-FFF2-40B4-BE49-F238E27FC236}">
                <a16:creationId xmlns:a16="http://schemas.microsoft.com/office/drawing/2014/main" id="{B6BC936B-46F4-4245-AB5A-FB9BA1FF9F4F}"/>
              </a:ext>
            </a:extLst>
          </p:cNvPr>
          <p:cNvSpPr txBox="1"/>
          <p:nvPr/>
        </p:nvSpPr>
        <p:spPr>
          <a:xfrm flipH="1">
            <a:off x="1199232" y="125695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DBB93F66-EE28-4785-A9E8-F568EDE46948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5400000" flipH="1">
            <a:off x="8300237" y="503243"/>
            <a:ext cx="520922" cy="4573676"/>
          </a:xfrm>
          <a:prstGeom prst="curvedConnector3">
            <a:avLst>
              <a:gd name="adj1" fmla="val -215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1633F426-30ED-4FA0-A07A-85C5CA71D14D}"/>
              </a:ext>
            </a:extLst>
          </p:cNvPr>
          <p:cNvSpPr txBox="1"/>
          <p:nvPr/>
        </p:nvSpPr>
        <p:spPr>
          <a:xfrm flipH="1">
            <a:off x="8319167" y="1256957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graphicFrame>
        <p:nvGraphicFramePr>
          <p:cNvPr id="64" name="Tableau 11">
            <a:extLst>
              <a:ext uri="{FF2B5EF4-FFF2-40B4-BE49-F238E27FC236}">
                <a16:creationId xmlns:a16="http://schemas.microsoft.com/office/drawing/2014/main" id="{703B5D59-A4B2-44EA-949D-3341DE930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375424"/>
              </p:ext>
            </p:extLst>
          </p:nvPr>
        </p:nvGraphicFramePr>
        <p:xfrm>
          <a:off x="5537052" y="1617163"/>
          <a:ext cx="1473616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5" name="Tableau 11">
            <a:extLst>
              <a:ext uri="{FF2B5EF4-FFF2-40B4-BE49-F238E27FC236}">
                <a16:creationId xmlns:a16="http://schemas.microsoft.com/office/drawing/2014/main" id="{30F97113-8A2B-4076-9FB6-680D9574B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19"/>
              </p:ext>
            </p:extLst>
          </p:nvPr>
        </p:nvGraphicFramePr>
        <p:xfrm>
          <a:off x="7136824" y="1617163"/>
          <a:ext cx="1233084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66" name="Tableau 11">
            <a:extLst>
              <a:ext uri="{FF2B5EF4-FFF2-40B4-BE49-F238E27FC236}">
                <a16:creationId xmlns:a16="http://schemas.microsoft.com/office/drawing/2014/main" id="{3357B20C-6E19-4360-9361-917797BB48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92194"/>
              </p:ext>
            </p:extLst>
          </p:nvPr>
        </p:nvGraphicFramePr>
        <p:xfrm>
          <a:off x="8496064" y="1612000"/>
          <a:ext cx="1375184" cy="1161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7" name="Tableau 11">
            <a:extLst>
              <a:ext uri="{FF2B5EF4-FFF2-40B4-BE49-F238E27FC236}">
                <a16:creationId xmlns:a16="http://schemas.microsoft.com/office/drawing/2014/main" id="{EEA050E9-5531-4D23-81D3-11681EC21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397371"/>
              </p:ext>
            </p:extLst>
          </p:nvPr>
        </p:nvGraphicFramePr>
        <p:xfrm>
          <a:off x="10149801" y="1617163"/>
          <a:ext cx="168677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97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36755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  <a:endParaRPr kumimoji="0" lang="fr-F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8B3E51-E307-4A76-8256-1B995BC23CB5}"/>
              </a:ext>
            </a:extLst>
          </p:cNvPr>
          <p:cNvSpPr/>
          <p:nvPr/>
        </p:nvSpPr>
        <p:spPr>
          <a:xfrm>
            <a:off x="10650069" y="2966836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D28A14-69EC-44A5-980A-845F2A161DE0}"/>
              </a:ext>
            </a:extLst>
          </p:cNvPr>
          <p:cNvSpPr/>
          <p:nvPr/>
        </p:nvSpPr>
        <p:spPr>
          <a:xfrm>
            <a:off x="11045857" y="2976174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3A49A6-6D26-4269-8EC4-2EF86B018741}"/>
              </a:ext>
            </a:extLst>
          </p:cNvPr>
          <p:cNvSpPr/>
          <p:nvPr/>
        </p:nvSpPr>
        <p:spPr>
          <a:xfrm>
            <a:off x="11430583" y="2943618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7DA7359E-53F8-4EE2-B2EA-108EEEB9EB18}"/>
              </a:ext>
            </a:extLst>
          </p:cNvPr>
          <p:cNvCxnSpPr>
            <a:cxnSpLocks/>
            <a:stCxn id="68" idx="2"/>
            <a:endCxn id="65" idx="2"/>
          </p:cNvCxnSpPr>
          <p:nvPr/>
        </p:nvCxnSpPr>
        <p:spPr>
          <a:xfrm rot="5400000" flipH="1">
            <a:off x="9233215" y="1049771"/>
            <a:ext cx="530260" cy="3489958"/>
          </a:xfrm>
          <a:prstGeom prst="curvedConnector3">
            <a:avLst>
              <a:gd name="adj1" fmla="val -566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16B2B46E-7E40-4485-A731-E12F6A9F8B08}"/>
              </a:ext>
            </a:extLst>
          </p:cNvPr>
          <p:cNvCxnSpPr>
            <a:cxnSpLocks/>
            <a:stCxn id="69" idx="2"/>
            <a:endCxn id="66" idx="2"/>
          </p:cNvCxnSpPr>
          <p:nvPr/>
        </p:nvCxnSpPr>
        <p:spPr>
          <a:xfrm rot="5400000" flipH="1">
            <a:off x="10278845" y="1678120"/>
            <a:ext cx="254015" cy="2444394"/>
          </a:xfrm>
          <a:prstGeom prst="curvedConnector3">
            <a:avLst>
              <a:gd name="adj1" fmla="val -19587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dimension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914166" y="3888083"/>
            <a:ext cx="6867317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300" dirty="0"/>
              <a:t>3 axes = 3 Dimensions mais :</a:t>
            </a:r>
          </a:p>
          <a:p>
            <a:pPr lvl="1"/>
            <a:r>
              <a:rPr lang="fr-FR" sz="1800" dirty="0"/>
              <a:t>1 axe vide = 1 dimension en moins</a:t>
            </a:r>
          </a:p>
          <a:p>
            <a:pPr lvl="1"/>
            <a:r>
              <a:rPr lang="fr-FR" sz="1800" dirty="0"/>
              <a:t>2 axes couplés (valeurs liées) = 1 dimension en moins</a:t>
            </a:r>
          </a:p>
          <a:p>
            <a:r>
              <a:rPr lang="fr-FR" sz="2240" dirty="0"/>
              <a:t>Exemple mesure d’une propriété sur un trajet -&gt; cas n°2</a:t>
            </a:r>
          </a:p>
          <a:p>
            <a:pPr lvl="1"/>
            <a:r>
              <a:rPr lang="fr-FR" sz="1800" dirty="0"/>
              <a:t>La date et la localisation sont couplées (-1)</a:t>
            </a:r>
          </a:p>
          <a:p>
            <a:pPr lvl="1"/>
            <a:r>
              <a:rPr lang="fr-FR" sz="1800" dirty="0"/>
              <a:t>Une seule propriété est mesurée (-1)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79FF40-5F75-42B6-8885-571CD63D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4" y="1376185"/>
            <a:ext cx="1443480" cy="1334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E58991-F901-44D7-A47F-F1EC674F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5" y="1364887"/>
            <a:ext cx="1443480" cy="1334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763098-417F-47B7-AD31-5D11474D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4" y="1376184"/>
            <a:ext cx="1443480" cy="13349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070ABE-D239-4BB9-9A21-BAEBCCFB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925" y="1364887"/>
            <a:ext cx="1443481" cy="13349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180D62E-AC0A-4F21-A4FA-E4F882D82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406" y="1364887"/>
            <a:ext cx="1443480" cy="13349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EB197CC-CE23-403F-8F72-69F6E11AE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976" y="1371280"/>
            <a:ext cx="1443481" cy="13349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C3202B-56D3-4DB0-8BB5-CD83B6379718}"/>
              </a:ext>
            </a:extLst>
          </p:cNvPr>
          <p:cNvSpPr txBox="1"/>
          <p:nvPr/>
        </p:nvSpPr>
        <p:spPr>
          <a:xfrm>
            <a:off x="1156213" y="128722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B99A598-B513-41D9-A811-8F8F9AEAFBBF}"/>
              </a:ext>
            </a:extLst>
          </p:cNvPr>
          <p:cNvSpPr txBox="1"/>
          <p:nvPr/>
        </p:nvSpPr>
        <p:spPr>
          <a:xfrm>
            <a:off x="2294922" y="1292134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6B32ED-5DEC-4A5B-9BC0-4606F78112EB}"/>
              </a:ext>
            </a:extLst>
          </p:cNvPr>
          <p:cNvSpPr txBox="1"/>
          <p:nvPr/>
        </p:nvSpPr>
        <p:spPr>
          <a:xfrm>
            <a:off x="3748018" y="1294586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4BAA62-8D34-43F6-9F76-35239ED868E7}"/>
              </a:ext>
            </a:extLst>
          </p:cNvPr>
          <p:cNvSpPr txBox="1"/>
          <p:nvPr/>
        </p:nvSpPr>
        <p:spPr>
          <a:xfrm>
            <a:off x="5885563" y="127529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E38FE6C-611B-4817-B854-DD743FFE4C72}"/>
              </a:ext>
            </a:extLst>
          </p:cNvPr>
          <p:cNvSpPr txBox="1"/>
          <p:nvPr/>
        </p:nvSpPr>
        <p:spPr>
          <a:xfrm>
            <a:off x="7177020" y="1202252"/>
            <a:ext cx="155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F6E80D5-85B2-4DB9-BB75-71B7E626FCC2}"/>
              </a:ext>
            </a:extLst>
          </p:cNvPr>
          <p:cNvSpPr txBox="1"/>
          <p:nvPr/>
        </p:nvSpPr>
        <p:spPr>
          <a:xfrm>
            <a:off x="10078985" y="1303454"/>
            <a:ext cx="1032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9A5019E-0CAA-41B2-80D2-03959CBB3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2078" y="4045624"/>
            <a:ext cx="1436568" cy="132855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F8723CE-B37D-4CF9-A05B-D17C632FD111}"/>
              </a:ext>
            </a:extLst>
          </p:cNvPr>
          <p:cNvSpPr txBox="1"/>
          <p:nvPr/>
        </p:nvSpPr>
        <p:spPr>
          <a:xfrm>
            <a:off x="2160533" y="2690742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B3C323F-F8CF-4061-BF25-196263567206}"/>
              </a:ext>
            </a:extLst>
          </p:cNvPr>
          <p:cNvSpPr txBox="1"/>
          <p:nvPr/>
        </p:nvSpPr>
        <p:spPr>
          <a:xfrm>
            <a:off x="6436280" y="2686196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06A09D3-1AA2-4970-8E25-5DF755C2DC35}"/>
              </a:ext>
            </a:extLst>
          </p:cNvPr>
          <p:cNvSpPr txBox="1"/>
          <p:nvPr/>
        </p:nvSpPr>
        <p:spPr>
          <a:xfrm>
            <a:off x="9667976" y="2684255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3</a:t>
            </a:r>
          </a:p>
        </p:txBody>
      </p:sp>
      <p:sp>
        <p:nvSpPr>
          <p:cNvPr id="50" name="Espace réservé du contenu 1">
            <a:extLst>
              <a:ext uri="{FF2B5EF4-FFF2-40B4-BE49-F238E27FC236}">
                <a16:creationId xmlns:a16="http://schemas.microsoft.com/office/drawing/2014/main" id="{ADE08580-33CA-482C-AB4D-B2001663EFAB}"/>
              </a:ext>
            </a:extLst>
          </p:cNvPr>
          <p:cNvSpPr txBox="1">
            <a:spLocks/>
          </p:cNvSpPr>
          <p:nvPr/>
        </p:nvSpPr>
        <p:spPr>
          <a:xfrm>
            <a:off x="9409010" y="5387124"/>
            <a:ext cx="2431403" cy="129561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Exemple général</a:t>
            </a:r>
          </a:p>
          <a:p>
            <a:pPr marL="503971" lvl="1" indent="0">
              <a:buNone/>
            </a:pPr>
            <a:r>
              <a:rPr lang="fr-FR" sz="1400" dirty="0">
                <a:solidFill>
                  <a:srgbClr val="002060"/>
                </a:solidFill>
              </a:rPr>
              <a:t>Les axes ne sont pas remplis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4BBFDC3-1A29-4E2E-A197-E60B875B8EC2}"/>
              </a:ext>
            </a:extLst>
          </p:cNvPr>
          <p:cNvSpPr/>
          <p:nvPr/>
        </p:nvSpPr>
        <p:spPr>
          <a:xfrm>
            <a:off x="8987533" y="3906897"/>
            <a:ext cx="2817459" cy="2404673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B61A440-70F6-4853-8664-1EFC6A1BB6D4}"/>
              </a:ext>
            </a:extLst>
          </p:cNvPr>
          <p:cNvSpPr/>
          <p:nvPr/>
        </p:nvSpPr>
        <p:spPr>
          <a:xfrm>
            <a:off x="567357" y="1223608"/>
            <a:ext cx="4951671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91D088B-0041-4CB9-B059-9A1CD570CF68}"/>
              </a:ext>
            </a:extLst>
          </p:cNvPr>
          <p:cNvSpPr/>
          <p:nvPr/>
        </p:nvSpPr>
        <p:spPr>
          <a:xfrm>
            <a:off x="5660926" y="1223608"/>
            <a:ext cx="3107520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E6150B28-6501-4C48-8440-BF1AF1B0751E}"/>
              </a:ext>
            </a:extLst>
          </p:cNvPr>
          <p:cNvSpPr/>
          <p:nvPr/>
        </p:nvSpPr>
        <p:spPr>
          <a:xfrm>
            <a:off x="8910344" y="1223608"/>
            <a:ext cx="2817459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043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Instant : </a:t>
            </a:r>
            <a:r>
              <a:rPr lang="fr-FR" sz="1600" dirty="0"/>
              <a:t>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/>
              <a:t>Slot </a:t>
            </a:r>
            <a:r>
              <a:rPr lang="fr-FR" dirty="0"/>
              <a:t>: </a:t>
            </a:r>
            <a:r>
              <a:rPr lang="fr-FR"/>
              <a:t>			</a:t>
            </a:r>
            <a:r>
              <a:rPr lang="fr-FR" sz="1600"/>
              <a:t>[ </a:t>
            </a:r>
            <a:r>
              <a:rPr lang="fr-FR" sz="1600" dirty="0"/>
              <a:t>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Storage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Network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Initialisation</a:t>
            </a:r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context</a:t>
            </a:r>
            <a:endParaRPr lang="fr-FR" sz="12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Operation</a:t>
            </a:r>
            <a:endParaRPr lang="fr-FR" dirty="0"/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Déclaration</a:t>
            </a:r>
          </a:p>
          <a:p>
            <a:pPr algn="ctr"/>
            <a:r>
              <a:rPr lang="fr-FR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576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661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518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672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645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76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not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if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790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1264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bytes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989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603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721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679914" y="4732275"/>
            <a:ext cx="743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889525"/>
            <a:ext cx="166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 to 6 bytes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832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7012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936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628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61E1B98-59A0-42EE-A83C-8C2AC7B6E8A0}"/>
              </a:ext>
            </a:extLst>
          </p:cNvPr>
          <p:cNvSpPr txBox="1"/>
          <p:nvPr/>
        </p:nvSpPr>
        <p:spPr>
          <a:xfrm>
            <a:off x="8309266" y="1359995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51C088B-9D23-4BA9-89D6-A042EF1AB89F}"/>
              </a:ext>
            </a:extLst>
          </p:cNvPr>
          <p:cNvSpPr txBox="1"/>
          <p:nvPr/>
        </p:nvSpPr>
        <p:spPr>
          <a:xfrm>
            <a:off x="9001064" y="1356096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9D5BDB-1D7D-489D-988C-D2B3493C4C59}"/>
              </a:ext>
            </a:extLst>
          </p:cNvPr>
          <p:cNvSpPr txBox="1"/>
          <p:nvPr/>
        </p:nvSpPr>
        <p:spPr>
          <a:xfrm>
            <a:off x="7645300" y="2032132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21DFEAB-F5BF-40F6-96DF-6EF4C47695E0}"/>
              </a:ext>
            </a:extLst>
          </p:cNvPr>
          <p:cNvSpPr txBox="1"/>
          <p:nvPr/>
        </p:nvSpPr>
        <p:spPr>
          <a:xfrm>
            <a:off x="11008080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0F1E40AF-CD6C-41B7-AE87-7B0496FE5730}"/>
              </a:ext>
            </a:extLst>
          </p:cNvPr>
          <p:cNvSpPr txBox="1"/>
          <p:nvPr/>
        </p:nvSpPr>
        <p:spPr>
          <a:xfrm>
            <a:off x="8332827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C7EF29B1-80AC-462A-BD93-2EBF2B2CA771}"/>
              </a:ext>
            </a:extLst>
          </p:cNvPr>
          <p:cNvSpPr txBox="1"/>
          <p:nvPr/>
        </p:nvSpPr>
        <p:spPr>
          <a:xfrm>
            <a:off x="9114192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0014528-1CDA-4079-BD6B-8357BCF8EEC4}"/>
              </a:ext>
            </a:extLst>
          </p:cNvPr>
          <p:cNvSpPr txBox="1"/>
          <p:nvPr/>
        </p:nvSpPr>
        <p:spPr>
          <a:xfrm>
            <a:off x="9705089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0547940-7BC0-450F-88C2-2B183DFBBE08}"/>
              </a:ext>
            </a:extLst>
          </p:cNvPr>
          <p:cNvSpPr txBox="1"/>
          <p:nvPr/>
        </p:nvSpPr>
        <p:spPr>
          <a:xfrm>
            <a:off x="10404610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DF04824C-1F29-494F-8F6D-1E52E233CED3}"/>
              </a:ext>
            </a:extLst>
          </p:cNvPr>
          <p:cNvSpPr txBox="1"/>
          <p:nvPr/>
        </p:nvSpPr>
        <p:spPr>
          <a:xfrm>
            <a:off x="11130163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328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81FF3-987E-4692-9EFD-7877BF95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9" y="92181"/>
            <a:ext cx="11438972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MAPPING DATA PORTABILITY INITIATIVES, OPPORTUNITIES AND CHALLENGES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A16C5-2AF2-4F42-B22F-82BA18E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4" y="1081380"/>
            <a:ext cx="7620000" cy="58048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FD23248-5524-4AA3-9579-401290C99A03}"/>
              </a:ext>
            </a:extLst>
          </p:cNvPr>
          <p:cNvSpPr txBox="1">
            <a:spLocks/>
          </p:cNvSpPr>
          <p:nvPr/>
        </p:nvSpPr>
        <p:spPr>
          <a:xfrm>
            <a:off x="825630" y="1251709"/>
            <a:ext cx="2737375" cy="19251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OECD DIGITAL ECONOMY</a:t>
            </a:r>
          </a:p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PAPERS</a:t>
            </a:r>
          </a:p>
          <a:p>
            <a:pPr algn="l"/>
            <a:endParaRPr lang="fr-FR" sz="1800" b="0" i="0" u="none" strike="noStrike" baseline="0" dirty="0">
              <a:solidFill>
                <a:srgbClr val="70706F"/>
              </a:solidFill>
              <a:latin typeface="HelveticaNeueLTPro-Bd"/>
            </a:endParaRPr>
          </a:p>
          <a:p>
            <a:pPr algn="l"/>
            <a:r>
              <a:rPr lang="fr-FR" sz="1800" b="0" i="0" u="none" strike="noStrike" baseline="0" dirty="0" err="1">
                <a:solidFill>
                  <a:srgbClr val="70706F"/>
                </a:solidFill>
                <a:latin typeface="HelveticaNeueLTPro-Roman"/>
              </a:rPr>
              <a:t>December</a:t>
            </a:r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Roman"/>
              </a:rPr>
              <a:t> 2021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004370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60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61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62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36AA3-7A5C-43BD-AEB1-A526CDFB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ilist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13C190-D6ED-4DF7-8D2E-4041AE32E24C}"/>
              </a:ext>
            </a:extLst>
          </p:cNvPr>
          <p:cNvSpPr txBox="1"/>
          <p:nvPr/>
        </p:nvSpPr>
        <p:spPr>
          <a:xfrm>
            <a:off x="801278" y="1611984"/>
            <a:ext cx="5505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[ind1, …, </a:t>
            </a:r>
            <a:r>
              <a:rPr lang="fr-FR" dirty="0" err="1"/>
              <a:t>indn</a:t>
            </a:r>
            <a:r>
              <a:rPr lang="fr-FR" dirty="0"/>
              <a:t>])</a:t>
            </a:r>
          </a:p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nind</a:t>
            </a:r>
            <a:r>
              <a:rPr lang="fr-FR" dirty="0"/>
              <a:t>)</a:t>
            </a:r>
          </a:p>
          <a:p>
            <a:r>
              <a:rPr lang="fr-FR" dirty="0" err="1"/>
              <a:t>Ilis.list</a:t>
            </a:r>
            <a:endParaRPr lang="fr-FR" dirty="0"/>
          </a:p>
          <a:p>
            <a:r>
              <a:rPr lang="fr-FR" dirty="0" err="1"/>
              <a:t>Ilis.ind</a:t>
            </a:r>
            <a:r>
              <a:rPr lang="fr-FR" dirty="0"/>
              <a:t> </a:t>
            </a:r>
          </a:p>
          <a:p>
            <a:r>
              <a:rPr lang="fr-FR" dirty="0" err="1"/>
              <a:t>Ilis.val</a:t>
            </a:r>
            <a:r>
              <a:rPr lang="fr-FR" dirty="0"/>
              <a:t>[i], </a:t>
            </a:r>
            <a:r>
              <a:rPr lang="fr-FR" dirty="0" err="1"/>
              <a:t>ilis.ind</a:t>
            </a:r>
            <a:r>
              <a:rPr lang="fr-FR" dirty="0"/>
              <a:t>[i]</a:t>
            </a:r>
          </a:p>
          <a:p>
            <a:r>
              <a:rPr lang="fr-FR" dirty="0" err="1"/>
              <a:t>Ilis</a:t>
            </a:r>
            <a:r>
              <a:rPr lang="fr-FR" dirty="0"/>
              <a:t>[i1, …, in]</a:t>
            </a:r>
          </a:p>
          <a:p>
            <a:r>
              <a:rPr lang="fr-FR" dirty="0" err="1"/>
              <a:t>Ilis.sel</a:t>
            </a:r>
            <a:r>
              <a:rPr lang="fr-FR" dirty="0"/>
              <a:t>(val1,  …, </a:t>
            </a:r>
            <a:r>
              <a:rPr lang="fr-FR" dirty="0" err="1"/>
              <a:t>valn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Ilis.dim</a:t>
            </a:r>
            <a:endParaRPr lang="fr-FR" dirty="0"/>
          </a:p>
          <a:p>
            <a:r>
              <a:rPr lang="fr-FR" dirty="0" err="1"/>
              <a:t>Ilis.axes</a:t>
            </a:r>
            <a:endParaRPr lang="fr-FR" dirty="0"/>
          </a:p>
          <a:p>
            <a:r>
              <a:rPr lang="fr-FR" dirty="0" err="1"/>
              <a:t>Ilis.rate</a:t>
            </a:r>
            <a:endParaRPr lang="fr-FR" dirty="0"/>
          </a:p>
          <a:p>
            <a:r>
              <a:rPr lang="fr-FR" dirty="0" err="1"/>
              <a:t>Ilis.nMax</a:t>
            </a:r>
            <a:endParaRPr lang="fr-FR" dirty="0"/>
          </a:p>
          <a:p>
            <a:r>
              <a:rPr lang="fr-FR" dirty="0" err="1"/>
              <a:t>Ilis.nInd</a:t>
            </a:r>
            <a:endParaRPr lang="fr-FR" dirty="0"/>
          </a:p>
          <a:p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15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56851</TotalTime>
  <Words>5596</Words>
  <Application>Microsoft Office PowerPoint</Application>
  <PresentationFormat>Grand écran</PresentationFormat>
  <Paragraphs>1468</Paragraphs>
  <Slides>71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2" baseType="lpstr">
      <vt:lpstr>Arial</vt:lpstr>
      <vt:lpstr>Avenir Book</vt:lpstr>
      <vt:lpstr>Calibri</vt:lpstr>
      <vt:lpstr>Cambria Math</vt:lpstr>
      <vt:lpstr>Century Gothic</vt:lpstr>
      <vt:lpstr>Courier New</vt:lpstr>
      <vt:lpstr>HelveticaNeueLTPro-Bd</vt:lpstr>
      <vt:lpstr>HelveticaNeueLTPro-Roman</vt:lpstr>
      <vt:lpstr>Symbol</vt:lpstr>
      <vt:lpstr>Wingdings 3</vt:lpstr>
      <vt:lpstr>Brin</vt:lpstr>
      <vt:lpstr>Environnemental Sensing</vt:lpstr>
      <vt:lpstr>Sommaire</vt:lpstr>
      <vt:lpstr>Présentation PowerPoint</vt:lpstr>
      <vt:lpstr>Interopérabilité</vt:lpstr>
      <vt:lpstr>Données environnementales</vt:lpstr>
      <vt:lpstr>MAPPING DATA PORTABILITY INITIATIVES, OPPORTUNITIES AND CHALLENGES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Modélisation - indexation</vt:lpstr>
      <vt:lpstr>Result – indexation</vt:lpstr>
      <vt:lpstr>Modélisation - dimension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  <vt:lpstr>ilist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2022-01-12T22:09:37Z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